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77" r:id="rId2"/>
    <p:sldId id="278" r:id="rId3"/>
    <p:sldId id="267" r:id="rId4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7FF"/>
    <a:srgbClr val="3B44F6"/>
    <a:srgbClr val="A149FA"/>
    <a:srgbClr val="3EC70B"/>
    <a:srgbClr val="D4CBB5"/>
    <a:srgbClr val="A3ABBD"/>
    <a:srgbClr val="3D4555"/>
    <a:srgbClr val="00508C"/>
    <a:srgbClr val="BF647C"/>
    <a:srgbClr val="A1A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1"/>
    <p:restoredTop sz="94650"/>
  </p:normalViewPr>
  <p:slideViewPr>
    <p:cSldViewPr snapToGrid="0" snapToObjects="1">
      <p:cViewPr>
        <p:scale>
          <a:sx n="90" d="100"/>
          <a:sy n="90" d="100"/>
        </p:scale>
        <p:origin x="-464" y="-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5F1C9-DA5D-804B-9C26-B8538F4ECC81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7425F-0F24-7440-BC29-43640A93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0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7425F-0F24-7440-BC29-43640A93A9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0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3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6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3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5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EB61-A503-674B-97AA-34B2173D8B5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D442C54D-4DC8-63B5-84E5-35C78A79B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3"/>
          <a:stretch/>
        </p:blipFill>
        <p:spPr>
          <a:xfrm>
            <a:off x="7173979" y="3593128"/>
            <a:ext cx="1896363" cy="2106911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11C57B00-EFDD-F7B3-F42A-40075BD7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72" r="-1"/>
          <a:stretch/>
        </p:blipFill>
        <p:spPr>
          <a:xfrm>
            <a:off x="2016369" y="1207695"/>
            <a:ext cx="7060133" cy="229211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BCAD180-17DF-9456-64B3-00B8E866D168}"/>
              </a:ext>
            </a:extLst>
          </p:cNvPr>
          <p:cNvSpPr txBox="1"/>
          <p:nvPr/>
        </p:nvSpPr>
        <p:spPr>
          <a:xfrm>
            <a:off x="2647967" y="1458442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693A1C-F88A-CDF6-B6FF-0C2CC34CA4AB}"/>
              </a:ext>
            </a:extLst>
          </p:cNvPr>
          <p:cNvSpPr txBox="1"/>
          <p:nvPr/>
        </p:nvSpPr>
        <p:spPr>
          <a:xfrm>
            <a:off x="2837374" y="3820882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pic>
        <p:nvPicPr>
          <p:cNvPr id="92" name="Picture 91" descr="A picture containing text, measuring stick, antenna&#10;&#10;Description automatically generated">
            <a:extLst>
              <a:ext uri="{FF2B5EF4-FFF2-40B4-BE49-F238E27FC236}">
                <a16:creationId xmlns:a16="http://schemas.microsoft.com/office/drawing/2014/main" id="{4B9CDFFF-0AC3-2B46-7846-F0ACAD24E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8"/>
          <a:stretch/>
        </p:blipFill>
        <p:spPr>
          <a:xfrm>
            <a:off x="2518894" y="3578209"/>
            <a:ext cx="4678281" cy="210691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D1F6DE0-63C5-FCBD-1AAB-65225FE045C2}"/>
              </a:ext>
            </a:extLst>
          </p:cNvPr>
          <p:cNvSpPr txBox="1"/>
          <p:nvPr/>
        </p:nvSpPr>
        <p:spPr>
          <a:xfrm>
            <a:off x="5399701" y="3423467"/>
            <a:ext cx="557755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Field informed    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Lab acclimation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1836C9-6F4F-A5D7-263B-2EAC771AFEA5}"/>
              </a:ext>
            </a:extLst>
          </p:cNvPr>
          <p:cNvSpPr txBox="1"/>
          <p:nvPr/>
        </p:nvSpPr>
        <p:spPr>
          <a:xfrm>
            <a:off x="3050741" y="3448975"/>
            <a:ext cx="1850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Site1</a:t>
            </a:r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731C489B-9501-622C-CC77-6A86350F4568}"/>
              </a:ext>
            </a:extLst>
          </p:cNvPr>
          <p:cNvSpPr/>
          <p:nvPr/>
        </p:nvSpPr>
        <p:spPr>
          <a:xfrm rot="5400000" flipV="1">
            <a:off x="3203138" y="3217884"/>
            <a:ext cx="342848" cy="24877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E7E9B95-419B-92C2-2CBA-51806B8AF551}"/>
              </a:ext>
            </a:extLst>
          </p:cNvPr>
          <p:cNvSpPr txBox="1"/>
          <p:nvPr/>
        </p:nvSpPr>
        <p:spPr>
          <a:xfrm>
            <a:off x="2735941" y="3828206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A4EEED7-549E-82C7-3BF6-96B5EE82265F}"/>
              </a:ext>
            </a:extLst>
          </p:cNvPr>
          <p:cNvSpPr txBox="1"/>
          <p:nvPr/>
        </p:nvSpPr>
        <p:spPr>
          <a:xfrm>
            <a:off x="2647967" y="6237738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CBA1E5-44C4-0AE5-FC52-95C874CA9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9"/>
          <a:stretch/>
        </p:blipFill>
        <p:spPr>
          <a:xfrm>
            <a:off x="2512803" y="5634788"/>
            <a:ext cx="4998315" cy="1999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E9E16-E346-454B-843E-167DE79124A6}"/>
              </a:ext>
            </a:extLst>
          </p:cNvPr>
          <p:cNvSpPr txBox="1"/>
          <p:nvPr/>
        </p:nvSpPr>
        <p:spPr>
          <a:xfrm>
            <a:off x="2736959" y="5803589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4EF7B-DAD7-0FDC-9777-666AF60B1423}"/>
              </a:ext>
            </a:extLst>
          </p:cNvPr>
          <p:cNvSpPr txBox="1"/>
          <p:nvPr/>
        </p:nvSpPr>
        <p:spPr>
          <a:xfrm>
            <a:off x="2735941" y="7019395"/>
            <a:ext cx="3858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Acclimatization</a:t>
            </a:r>
            <a:endParaRPr lang="en-US" sz="1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20B62-3A43-155E-3122-BFA57C93C617}"/>
              </a:ext>
            </a:extLst>
          </p:cNvPr>
          <p:cNvSpPr txBox="1"/>
          <p:nvPr/>
        </p:nvSpPr>
        <p:spPr>
          <a:xfrm>
            <a:off x="7419658" y="2660446"/>
            <a:ext cx="2038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Acclimatization</a:t>
            </a:r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652B2E80-0E52-904C-80B5-62DAB46191AC}"/>
              </a:ext>
            </a:extLst>
          </p:cNvPr>
          <p:cNvSpPr/>
          <p:nvPr/>
        </p:nvSpPr>
        <p:spPr>
          <a:xfrm rot="5400000">
            <a:off x="7174841" y="2680045"/>
            <a:ext cx="124324" cy="299356"/>
          </a:xfrm>
          <a:prstGeom prst="upDown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D4555"/>
              </a:highlight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3D1659D-591B-8E8D-D6C6-7A31185BE8DA}"/>
              </a:ext>
            </a:extLst>
          </p:cNvPr>
          <p:cNvSpPr/>
          <p:nvPr/>
        </p:nvSpPr>
        <p:spPr>
          <a:xfrm flipV="1">
            <a:off x="6995649" y="3513694"/>
            <a:ext cx="316879" cy="199548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D4555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47E60-DF3B-CDE0-062B-8513A7208034}"/>
              </a:ext>
            </a:extLst>
          </p:cNvPr>
          <p:cNvSpPr txBox="1"/>
          <p:nvPr/>
        </p:nvSpPr>
        <p:spPr>
          <a:xfrm>
            <a:off x="7816458" y="3374862"/>
            <a:ext cx="501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  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BA2A10-0CD1-9604-015F-0C3EAA1EC144}"/>
              </a:ext>
            </a:extLst>
          </p:cNvPr>
          <p:cNvSpPr/>
          <p:nvPr/>
        </p:nvSpPr>
        <p:spPr>
          <a:xfrm>
            <a:off x="7957018" y="1757331"/>
            <a:ext cx="182880" cy="91440"/>
          </a:xfrm>
          <a:prstGeom prst="rect">
            <a:avLst/>
          </a:prstGeom>
          <a:solidFill>
            <a:srgbClr val="3EC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561CA6-48B2-4C0E-A3A0-EDA843270476}"/>
              </a:ext>
            </a:extLst>
          </p:cNvPr>
          <p:cNvSpPr/>
          <p:nvPr/>
        </p:nvSpPr>
        <p:spPr>
          <a:xfrm>
            <a:off x="7957018" y="1641214"/>
            <a:ext cx="182880" cy="91440"/>
          </a:xfrm>
          <a:prstGeom prst="rect">
            <a:avLst/>
          </a:prstGeom>
          <a:solidFill>
            <a:srgbClr val="3B4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917203-C5F9-CB0D-45A4-8B1AFC6C01DB}"/>
              </a:ext>
            </a:extLst>
          </p:cNvPr>
          <p:cNvSpPr/>
          <p:nvPr/>
        </p:nvSpPr>
        <p:spPr>
          <a:xfrm>
            <a:off x="7957018" y="1873448"/>
            <a:ext cx="182880" cy="91440"/>
          </a:xfrm>
          <a:prstGeom prst="rect">
            <a:avLst/>
          </a:prstGeom>
          <a:solidFill>
            <a:srgbClr val="01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010447-7C8B-9F1D-DF28-DCEDC39BB932}"/>
              </a:ext>
            </a:extLst>
          </p:cNvPr>
          <p:cNvSpPr/>
          <p:nvPr/>
        </p:nvSpPr>
        <p:spPr>
          <a:xfrm>
            <a:off x="7957018" y="152368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9164D7-72F9-63D2-71E6-0E4228CBBBB6}"/>
              </a:ext>
            </a:extLst>
          </p:cNvPr>
          <p:cNvSpPr txBox="1"/>
          <p:nvPr/>
        </p:nvSpPr>
        <p:spPr>
          <a:xfrm>
            <a:off x="8107879" y="1435776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8C58D5-FEF6-AFF3-14F4-8DCEA83CE8BC}"/>
              </a:ext>
            </a:extLst>
          </p:cNvPr>
          <p:cNvSpPr txBox="1"/>
          <p:nvPr/>
        </p:nvSpPr>
        <p:spPr>
          <a:xfrm>
            <a:off x="8107879" y="1547828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696381-5AF7-0494-6653-26CBD6C5C0B5}"/>
              </a:ext>
            </a:extLst>
          </p:cNvPr>
          <p:cNvSpPr txBox="1"/>
          <p:nvPr/>
        </p:nvSpPr>
        <p:spPr>
          <a:xfrm>
            <a:off x="8107879" y="1664105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C85B21-5308-155F-BEB6-D92B88E77AAF}"/>
              </a:ext>
            </a:extLst>
          </p:cNvPr>
          <p:cNvSpPr txBox="1"/>
          <p:nvPr/>
        </p:nvSpPr>
        <p:spPr>
          <a:xfrm>
            <a:off x="8107879" y="1782763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field test site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2CB3F05-4F08-0AE0-4A4F-0938224D3C9C}"/>
              </a:ext>
            </a:extLst>
          </p:cNvPr>
          <p:cNvSpPr/>
          <p:nvPr/>
        </p:nvSpPr>
        <p:spPr>
          <a:xfrm>
            <a:off x="2817107" y="6355506"/>
            <a:ext cx="316523" cy="476684"/>
          </a:xfrm>
          <a:custGeom>
            <a:avLst/>
            <a:gdLst>
              <a:gd name="connsiteX0" fmla="*/ 316523 w 316523"/>
              <a:gd name="connsiteY0" fmla="*/ 248685 h 535988"/>
              <a:gd name="connsiteX1" fmla="*/ 269630 w 316523"/>
              <a:gd name="connsiteY1" fmla="*/ 530039 h 535988"/>
              <a:gd name="connsiteX2" fmla="*/ 152400 w 316523"/>
              <a:gd name="connsiteY2" fmla="*/ 14224 h 535988"/>
              <a:gd name="connsiteX3" fmla="*/ 46892 w 316523"/>
              <a:gd name="connsiteY3" fmla="*/ 166624 h 535988"/>
              <a:gd name="connsiteX4" fmla="*/ 0 w 316523"/>
              <a:gd name="connsiteY4" fmla="*/ 401085 h 535988"/>
              <a:gd name="connsiteX0" fmla="*/ 316523 w 316523"/>
              <a:gd name="connsiteY0" fmla="*/ 247115 h 534418"/>
              <a:gd name="connsiteX1" fmla="*/ 269630 w 316523"/>
              <a:gd name="connsiteY1" fmla="*/ 528469 h 534418"/>
              <a:gd name="connsiteX2" fmla="*/ 152400 w 316523"/>
              <a:gd name="connsiteY2" fmla="*/ 12654 h 534418"/>
              <a:gd name="connsiteX3" fmla="*/ 59771 w 316523"/>
              <a:gd name="connsiteY3" fmla="*/ 177933 h 534418"/>
              <a:gd name="connsiteX4" fmla="*/ 0 w 316523"/>
              <a:gd name="connsiteY4" fmla="*/ 399515 h 534418"/>
              <a:gd name="connsiteX0" fmla="*/ 316523 w 316523"/>
              <a:gd name="connsiteY0" fmla="*/ 243416 h 463066"/>
              <a:gd name="connsiteX1" fmla="*/ 192357 w 316523"/>
              <a:gd name="connsiteY1" fmla="*/ 453937 h 463066"/>
              <a:gd name="connsiteX2" fmla="*/ 152400 w 316523"/>
              <a:gd name="connsiteY2" fmla="*/ 8955 h 463066"/>
              <a:gd name="connsiteX3" fmla="*/ 59771 w 316523"/>
              <a:gd name="connsiteY3" fmla="*/ 174234 h 463066"/>
              <a:gd name="connsiteX4" fmla="*/ 0 w 316523"/>
              <a:gd name="connsiteY4" fmla="*/ 395816 h 463066"/>
              <a:gd name="connsiteX0" fmla="*/ 316523 w 316523"/>
              <a:gd name="connsiteY0" fmla="*/ 255713 h 476088"/>
              <a:gd name="connsiteX1" fmla="*/ 192357 w 316523"/>
              <a:gd name="connsiteY1" fmla="*/ 466234 h 476088"/>
              <a:gd name="connsiteX2" fmla="*/ 120203 w 316523"/>
              <a:gd name="connsiteY2" fmla="*/ 8374 h 476088"/>
              <a:gd name="connsiteX3" fmla="*/ 59771 w 316523"/>
              <a:gd name="connsiteY3" fmla="*/ 186531 h 476088"/>
              <a:gd name="connsiteX4" fmla="*/ 0 w 316523"/>
              <a:gd name="connsiteY4" fmla="*/ 408113 h 476088"/>
              <a:gd name="connsiteX0" fmla="*/ 316523 w 316523"/>
              <a:gd name="connsiteY0" fmla="*/ 256309 h 476684"/>
              <a:gd name="connsiteX1" fmla="*/ 192357 w 316523"/>
              <a:gd name="connsiteY1" fmla="*/ 466830 h 476684"/>
              <a:gd name="connsiteX2" fmla="*/ 120203 w 316523"/>
              <a:gd name="connsiteY2" fmla="*/ 8970 h 476684"/>
              <a:gd name="connsiteX3" fmla="*/ 53332 w 316523"/>
              <a:gd name="connsiteY3" fmla="*/ 180688 h 476684"/>
              <a:gd name="connsiteX4" fmla="*/ 0 w 316523"/>
              <a:gd name="connsiteY4" fmla="*/ 408709 h 4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23" h="476684">
                <a:moveTo>
                  <a:pt x="316523" y="256309"/>
                </a:moveTo>
                <a:cubicBezTo>
                  <a:pt x="306753" y="416524"/>
                  <a:pt x="225077" y="508053"/>
                  <a:pt x="192357" y="466830"/>
                </a:cubicBezTo>
                <a:cubicBezTo>
                  <a:pt x="159637" y="425607"/>
                  <a:pt x="143374" y="56660"/>
                  <a:pt x="120203" y="8970"/>
                </a:cubicBezTo>
                <a:cubicBezTo>
                  <a:pt x="97032" y="-38720"/>
                  <a:pt x="78732" y="116211"/>
                  <a:pt x="53332" y="180688"/>
                </a:cubicBezTo>
                <a:cubicBezTo>
                  <a:pt x="27932" y="245165"/>
                  <a:pt x="10746" y="323717"/>
                  <a:pt x="0" y="408709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C21314-D87B-1DDB-D3A9-D295EB542D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792"/>
          <a:stretch/>
        </p:blipFill>
        <p:spPr>
          <a:xfrm>
            <a:off x="2219490" y="5968661"/>
            <a:ext cx="246096" cy="12223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642C86-7639-B83D-5108-B8F33F3EEE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792"/>
          <a:stretch/>
        </p:blipFill>
        <p:spPr>
          <a:xfrm>
            <a:off x="2219491" y="4022185"/>
            <a:ext cx="246096" cy="1222368"/>
          </a:xfrm>
          <a:prstGeom prst="rect">
            <a:avLst/>
          </a:prstGeom>
        </p:spPr>
      </p:pic>
      <p:pic>
        <p:nvPicPr>
          <p:cNvPr id="3" name="Picture 2" descr="Pie chart&#10;&#10;Description automatically generated">
            <a:extLst>
              <a:ext uri="{FF2B5EF4-FFF2-40B4-BE49-F238E27FC236}">
                <a16:creationId xmlns:a16="http://schemas.microsoft.com/office/drawing/2014/main" id="{7A8CB57C-C951-B8BA-23BB-D510B69A58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632" b="19040"/>
          <a:stretch/>
        </p:blipFill>
        <p:spPr>
          <a:xfrm>
            <a:off x="7524438" y="5810093"/>
            <a:ext cx="1828800" cy="17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A7E72F-7DC9-1B1A-8BC5-91E173427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61121"/>
              </p:ext>
            </p:extLst>
          </p:nvPr>
        </p:nvGraphicFramePr>
        <p:xfrm>
          <a:off x="2786646" y="6606266"/>
          <a:ext cx="7820682" cy="3156930"/>
        </p:xfrm>
        <a:graphic>
          <a:graphicData uri="http://schemas.openxmlformats.org/drawingml/2006/table">
            <a:tbl>
              <a:tblPr/>
              <a:tblGrid>
                <a:gridCol w="635120">
                  <a:extLst>
                    <a:ext uri="{9D8B030D-6E8A-4147-A177-3AD203B41FA5}">
                      <a16:colId xmlns:a16="http://schemas.microsoft.com/office/drawing/2014/main" val="943982798"/>
                    </a:ext>
                  </a:extLst>
                </a:gridCol>
                <a:gridCol w="1037130">
                  <a:extLst>
                    <a:ext uri="{9D8B030D-6E8A-4147-A177-3AD203B41FA5}">
                      <a16:colId xmlns:a16="http://schemas.microsoft.com/office/drawing/2014/main" val="1465792017"/>
                    </a:ext>
                  </a:extLst>
                </a:gridCol>
                <a:gridCol w="1079695">
                  <a:extLst>
                    <a:ext uri="{9D8B030D-6E8A-4147-A177-3AD203B41FA5}">
                      <a16:colId xmlns:a16="http://schemas.microsoft.com/office/drawing/2014/main" val="452434612"/>
                    </a:ext>
                  </a:extLst>
                </a:gridCol>
                <a:gridCol w="1148610">
                  <a:extLst>
                    <a:ext uri="{9D8B030D-6E8A-4147-A177-3AD203B41FA5}">
                      <a16:colId xmlns:a16="http://schemas.microsoft.com/office/drawing/2014/main" val="1876756709"/>
                    </a:ext>
                  </a:extLst>
                </a:gridCol>
                <a:gridCol w="1212422">
                  <a:extLst>
                    <a:ext uri="{9D8B030D-6E8A-4147-A177-3AD203B41FA5}">
                      <a16:colId xmlns:a16="http://schemas.microsoft.com/office/drawing/2014/main" val="3929961429"/>
                    </a:ext>
                  </a:extLst>
                </a:gridCol>
                <a:gridCol w="2707705">
                  <a:extLst>
                    <a:ext uri="{9D8B030D-6E8A-4147-A177-3AD203B41FA5}">
                      <a16:colId xmlns:a16="http://schemas.microsoft.com/office/drawing/2014/main" val="1079426656"/>
                    </a:ext>
                  </a:extLst>
                </a:gridCol>
              </a:tblGrid>
              <a:tr h="6636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Site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 (ºC) 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 (ºC)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(ºC)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Range (ºC)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Recording time span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(Year-month-day)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526944"/>
                  </a:ext>
                </a:extLst>
              </a:tr>
              <a:tr h="4986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 1</a:t>
                      </a:r>
                      <a:endParaRPr lang="en-US" sz="6000">
                        <a:effectLst/>
                      </a:endParaRPr>
                    </a:p>
                  </a:txBody>
                  <a:tcPr marL="95250" marR="95250" marT="47625" marB="476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4.7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5.3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17.0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4.0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4.1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2019-09-17 to 2021-07-05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180651"/>
                  </a:ext>
                </a:extLst>
              </a:tr>
              <a:tr h="4986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 2</a:t>
                      </a:r>
                      <a:endParaRPr lang="en-US" sz="6000">
                        <a:effectLst/>
                      </a:endParaRPr>
                    </a:p>
                  </a:txBody>
                  <a:tcPr marL="95250" marR="95250" marT="47625" marB="476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15.2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1.5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28.6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2.7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21.2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13.4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2.5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2019-09-17 to 2019-09-26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217260"/>
                  </a:ext>
                </a:extLst>
              </a:tr>
              <a:tr h="4986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 3</a:t>
                      </a:r>
                      <a:endParaRPr lang="en-US" sz="6000">
                        <a:effectLst/>
                      </a:endParaRPr>
                    </a:p>
                  </a:txBody>
                  <a:tcPr marL="95250" marR="95250" marT="47625" marB="476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13.5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3.9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24.1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5.7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10.6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4.1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2019-09-26 to 2021-07-05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15303"/>
                  </a:ext>
                </a:extLst>
              </a:tr>
              <a:tr h="4986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 4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13.3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2.8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3.4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16.3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2.6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6.0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1.8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2019-09-17 to 2020-02-02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6992"/>
                  </a:ext>
                </a:extLst>
              </a:tr>
              <a:tr h="4986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</a:t>
                      </a:r>
                      <a:endParaRPr lang="en-US" sz="6000">
                        <a:effectLst/>
                      </a:endParaRPr>
                    </a:p>
                  </a:txBody>
                  <a:tcPr marL="95250" marR="95250" marT="47625" marB="476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14.6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3.2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20.3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4.3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3.2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 </a:t>
                      </a:r>
                      <a:r>
                        <a:rPr lang="en-US" sz="1600" b="0" i="0" u="none" strike="noStrike" dirty="0">
                          <a:solidFill>
                            <a:srgbClr val="202124"/>
                          </a:solidFill>
                          <a:effectLst/>
                          <a:latin typeface="Roboto" panose="02000000000000000000" pitchFamily="2" charset="0"/>
                        </a:rPr>
                        <a:t>±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2.1</a:t>
                      </a:r>
                      <a:endParaRPr lang="en-US" sz="6000" dirty="0">
                        <a:effectLst/>
                      </a:endParaRPr>
                    </a:p>
                  </a:txBody>
                  <a:tcPr marL="9525" marR="9525" marT="9525" marB="952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2021-07-06 to 2022-04-11</a:t>
                      </a:r>
                      <a:endParaRPr lang="en-US" sz="6000" dirty="0">
                        <a:effectLst/>
                      </a:endParaRPr>
                    </a:p>
                  </a:txBody>
                  <a:tcPr marL="95250" marR="95250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164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D34E18A-60B3-D289-7E87-F72BD3410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0" y="70834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24E9B-35B2-66E3-917C-4DEBE6D2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81" y="1828307"/>
            <a:ext cx="7886549" cy="4929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FDCEB2-68F0-0BB2-4558-94EE5B4554E0}"/>
              </a:ext>
            </a:extLst>
          </p:cNvPr>
          <p:cNvSpPr txBox="1"/>
          <p:nvPr/>
        </p:nvSpPr>
        <p:spPr>
          <a:xfrm>
            <a:off x="9900880" y="7074356"/>
            <a:ext cx="250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80CE94-A940-7542-158B-6AAE55C607FA}"/>
              </a:ext>
            </a:extLst>
          </p:cNvPr>
          <p:cNvGrpSpPr/>
          <p:nvPr/>
        </p:nvGrpSpPr>
        <p:grpSpPr>
          <a:xfrm>
            <a:off x="9978715" y="1731067"/>
            <a:ext cx="6166157" cy="8393831"/>
            <a:chOff x="10225413" y="1444249"/>
            <a:chExt cx="6203556" cy="8452044"/>
          </a:xfrm>
        </p:grpSpPr>
        <p:pic>
          <p:nvPicPr>
            <p:cNvPr id="7" name="Picture 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2A18597-88A0-3D27-4CAD-66C966404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647" b="10982"/>
            <a:stretch/>
          </p:blipFill>
          <p:spPr>
            <a:xfrm>
              <a:off x="10921023" y="5800083"/>
              <a:ext cx="5486400" cy="2095007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6387BDA2-D0F7-22CE-459F-5FCD8C6E5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4504" r="-185" b="10235"/>
            <a:stretch/>
          </p:blipFill>
          <p:spPr>
            <a:xfrm>
              <a:off x="10896993" y="3827652"/>
              <a:ext cx="5486400" cy="2060768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C6D633B4-D40A-FE8E-812C-1B7B7875C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542" b="12128"/>
            <a:stretch/>
          </p:blipFill>
          <p:spPr>
            <a:xfrm>
              <a:off x="10942569" y="7912139"/>
              <a:ext cx="5486400" cy="1984154"/>
            </a:xfrm>
            <a:prstGeom prst="rect">
              <a:avLst/>
            </a:prstGeom>
          </p:spPr>
        </p:pic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1024F68E-4BCC-A885-C2A3-C6AB24BE7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2335"/>
            <a:stretch/>
          </p:blipFill>
          <p:spPr>
            <a:xfrm>
              <a:off x="10896992" y="1444249"/>
              <a:ext cx="5486400" cy="24048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971CE-3BDA-F5C0-7AFC-1C4FACA88560}"/>
                </a:ext>
              </a:extLst>
            </p:cNvPr>
            <p:cNvSpPr txBox="1"/>
            <p:nvPr/>
          </p:nvSpPr>
          <p:spPr>
            <a:xfrm>
              <a:off x="10275902" y="1873976"/>
              <a:ext cx="21336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9F06A-45B5-6CA4-8D2B-B14185FFA32D}"/>
                </a:ext>
              </a:extLst>
            </p:cNvPr>
            <p:cNvSpPr txBox="1"/>
            <p:nvPr/>
          </p:nvSpPr>
          <p:spPr>
            <a:xfrm>
              <a:off x="11016382" y="7989725"/>
              <a:ext cx="1381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2E4FEF-25D2-4847-9305-669B9F6E3075}"/>
                </a:ext>
              </a:extLst>
            </p:cNvPr>
            <p:cNvSpPr txBox="1"/>
            <p:nvPr/>
          </p:nvSpPr>
          <p:spPr>
            <a:xfrm>
              <a:off x="10225413" y="3902426"/>
              <a:ext cx="21336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A81D6E-5425-918B-D84D-E0CF35A87A4E}"/>
              </a:ext>
            </a:extLst>
          </p:cNvPr>
          <p:cNvSpPr txBox="1"/>
          <p:nvPr/>
        </p:nvSpPr>
        <p:spPr>
          <a:xfrm>
            <a:off x="2349894" y="1771155"/>
            <a:ext cx="653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96EFA-B7CE-F0AB-D775-902A9C494FBE}"/>
              </a:ext>
            </a:extLst>
          </p:cNvPr>
          <p:cNvSpPr txBox="1"/>
          <p:nvPr/>
        </p:nvSpPr>
        <p:spPr>
          <a:xfrm>
            <a:off x="10646244" y="1771155"/>
            <a:ext cx="653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070AF-DB8F-7157-4F52-F2051CFD1964}"/>
              </a:ext>
            </a:extLst>
          </p:cNvPr>
          <p:cNvSpPr txBox="1"/>
          <p:nvPr/>
        </p:nvSpPr>
        <p:spPr>
          <a:xfrm>
            <a:off x="2349894" y="6590379"/>
            <a:ext cx="653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7A090-96B4-6340-9DCD-EDC47285390C}"/>
              </a:ext>
            </a:extLst>
          </p:cNvPr>
          <p:cNvSpPr txBox="1"/>
          <p:nvPr/>
        </p:nvSpPr>
        <p:spPr>
          <a:xfrm>
            <a:off x="10989929" y="1766872"/>
            <a:ext cx="5104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- week temperature trends across sites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E1EDB-CB8B-7F62-E425-3C9CCF0AE3BB}"/>
              </a:ext>
            </a:extLst>
          </p:cNvPr>
          <p:cNvSpPr txBox="1"/>
          <p:nvPr/>
        </p:nvSpPr>
        <p:spPr>
          <a:xfrm>
            <a:off x="10776510" y="7383792"/>
            <a:ext cx="1373128" cy="366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3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D8BE6D-1EB7-9043-81BA-BC6A75B2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3701190"/>
            <a:ext cx="6452789" cy="6452789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1C2E9509-A67A-2845-B2F5-BAA8B7A47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25"/>
          <a:stretch/>
        </p:blipFill>
        <p:spPr>
          <a:xfrm>
            <a:off x="10958840" y="3784850"/>
            <a:ext cx="3845733" cy="6385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FF0419-24C8-9C4C-A4CF-0325265AA0C2}"/>
              </a:ext>
            </a:extLst>
          </p:cNvPr>
          <p:cNvSpPr/>
          <p:nvPr/>
        </p:nvSpPr>
        <p:spPr>
          <a:xfrm>
            <a:off x="3125283" y="4024569"/>
            <a:ext cx="124425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BF6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27ºC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F354E-9D56-7B40-9A13-A1263383D197}"/>
              </a:ext>
            </a:extLst>
          </p:cNvPr>
          <p:cNvSpPr/>
          <p:nvPr/>
        </p:nvSpPr>
        <p:spPr>
          <a:xfrm>
            <a:off x="3125282" y="5026055"/>
            <a:ext cx="148797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22ºC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1BAA1-671F-D043-8484-D056E6E00344}"/>
              </a:ext>
            </a:extLst>
          </p:cNvPr>
          <p:cNvSpPr/>
          <p:nvPr/>
        </p:nvSpPr>
        <p:spPr>
          <a:xfrm>
            <a:off x="3125282" y="6018919"/>
            <a:ext cx="1269899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C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 17ºC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4DA36-8C48-124A-8057-19030A20A363}"/>
              </a:ext>
            </a:extLst>
          </p:cNvPr>
          <p:cNvSpPr/>
          <p:nvPr/>
        </p:nvSpPr>
        <p:spPr>
          <a:xfrm>
            <a:off x="3125281" y="7080072"/>
            <a:ext cx="1410964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12ºC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0678A-422B-D04E-B96D-410F866EBF2B}"/>
              </a:ext>
            </a:extLst>
          </p:cNvPr>
          <p:cNvSpPr/>
          <p:nvPr/>
        </p:nvSpPr>
        <p:spPr>
          <a:xfrm>
            <a:off x="3125280" y="8081558"/>
            <a:ext cx="1372492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17-27ºC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153775-DD96-9041-BCF1-1ED22A838B44}"/>
              </a:ext>
            </a:extLst>
          </p:cNvPr>
          <p:cNvSpPr/>
          <p:nvPr/>
        </p:nvSpPr>
        <p:spPr>
          <a:xfrm>
            <a:off x="3125282" y="9153038"/>
            <a:ext cx="159210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17-27ºC**</a:t>
            </a:r>
          </a:p>
          <a:p>
            <a:r>
              <a:rPr lang="en-US" sz="1400" i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irregular swings</a:t>
            </a:r>
          </a:p>
          <a:p>
            <a:endParaRPr lang="en-US" b="1" u="sng" dirty="0">
              <a:solidFill>
                <a:srgbClr val="A1AA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21C4B-491E-7DE9-5699-3E7FA6D6B5C4}"/>
              </a:ext>
            </a:extLst>
          </p:cNvPr>
          <p:cNvSpPr txBox="1"/>
          <p:nvPr/>
        </p:nvSpPr>
        <p:spPr>
          <a:xfrm>
            <a:off x="3014738" y="2207583"/>
            <a:ext cx="31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LAB acclimations data full look</a:t>
            </a:r>
          </a:p>
        </p:txBody>
      </p:sp>
    </p:spTree>
    <p:extLst>
      <p:ext uri="{BB962C8B-B14F-4D97-AF65-F5344CB8AC3E}">
        <p14:creationId xmlns:p14="http://schemas.microsoft.com/office/powerpoint/2010/main" val="330469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4743</TotalTime>
  <Words>166</Words>
  <Application>Microsoft Macintosh PowerPoint</Application>
  <PresentationFormat>Custom</PresentationFormat>
  <Paragraphs>69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591</cp:revision>
  <dcterms:created xsi:type="dcterms:W3CDTF">2021-08-16T01:02:14Z</dcterms:created>
  <dcterms:modified xsi:type="dcterms:W3CDTF">2023-04-27T13:35:33Z</dcterms:modified>
</cp:coreProperties>
</file>